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>
      <p:cViewPr>
        <p:scale>
          <a:sx n="125" d="100"/>
          <a:sy n="125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273-CB64-2D4A-A3D7-0BFCA1574B95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8630-80F0-CE45-B4DB-9D19DFA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7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273-CB64-2D4A-A3D7-0BFCA1574B95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8630-80F0-CE45-B4DB-9D19DFA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52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273-CB64-2D4A-A3D7-0BFCA1574B95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8630-80F0-CE45-B4DB-9D19DFA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1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273-CB64-2D4A-A3D7-0BFCA1574B95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8630-80F0-CE45-B4DB-9D19DFA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7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273-CB64-2D4A-A3D7-0BFCA1574B95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8630-80F0-CE45-B4DB-9D19DFA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3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273-CB64-2D4A-A3D7-0BFCA1574B95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8630-80F0-CE45-B4DB-9D19DFA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7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273-CB64-2D4A-A3D7-0BFCA1574B95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8630-80F0-CE45-B4DB-9D19DFA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5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273-CB64-2D4A-A3D7-0BFCA1574B95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8630-80F0-CE45-B4DB-9D19DFA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04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273-CB64-2D4A-A3D7-0BFCA1574B95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8630-80F0-CE45-B4DB-9D19DFA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3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273-CB64-2D4A-A3D7-0BFCA1574B95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8630-80F0-CE45-B4DB-9D19DFA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0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8273-CB64-2D4A-A3D7-0BFCA1574B95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F8630-80F0-CE45-B4DB-9D19DFA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05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8273-CB64-2D4A-A3D7-0BFCA1574B95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F8630-80F0-CE45-B4DB-9D19DFAB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9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996C000-D141-E5CE-54AF-A990A7017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4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D4C785-5737-2CE8-02D4-5AF7A1F40E9B}"/>
              </a:ext>
            </a:extLst>
          </p:cNvPr>
          <p:cNvSpPr txBox="1"/>
          <p:nvPr/>
        </p:nvSpPr>
        <p:spPr>
          <a:xfrm>
            <a:off x="4470400" y="582976"/>
            <a:ext cx="846328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PowerPoint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590449F-7712-0221-5A48-E6394B5AE45D}"/>
              </a:ext>
            </a:extLst>
          </p:cNvPr>
          <p:cNvSpPr/>
          <p:nvPr/>
        </p:nvSpPr>
        <p:spPr>
          <a:xfrm>
            <a:off x="4287520" y="479719"/>
            <a:ext cx="5537200" cy="914400"/>
          </a:xfrm>
          <a:prstGeom prst="roundRect">
            <a:avLst/>
          </a:prstGeom>
          <a:solidFill>
            <a:schemeClr val="accent1">
              <a:alpha val="3975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D8B7EB8-67D0-EF05-E38F-541505BAD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17" y="5578677"/>
            <a:ext cx="8953033" cy="69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60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D8B7EB8-67D0-EF05-E38F-541505BAD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17" y="5578677"/>
            <a:ext cx="8953033" cy="69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5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X template onscreen 2023" id="{53B4CA27-57B6-2B42-AC2B-38E0CDB40408}" vid="{87E9FA35-9547-FF4E-A3EB-E4BA0C3BAB4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6997</TotalTime>
  <Words>2</Words>
  <Application>Microsoft Macintosh PowerPoint</Application>
  <PresentationFormat>On-screen Show (4:3)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</cp:revision>
  <dcterms:created xsi:type="dcterms:W3CDTF">2023-10-19T20:06:51Z</dcterms:created>
  <dcterms:modified xsi:type="dcterms:W3CDTF">2023-10-24T16:44:34Z</dcterms:modified>
</cp:coreProperties>
</file>